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9" r:id="rId6"/>
    <p:sldId id="261" r:id="rId7"/>
    <p:sldId id="270" r:id="rId8"/>
    <p:sldId id="271" r:id="rId9"/>
    <p:sldId id="27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8" autoAdjust="0"/>
    <p:restoredTop sz="84588" autoAdjust="0"/>
  </p:normalViewPr>
  <p:slideViewPr>
    <p:cSldViewPr>
      <p:cViewPr varScale="1">
        <p:scale>
          <a:sx n="63" d="100"/>
          <a:sy n="63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57F73-0A13-490A-86CC-E7314283ECC7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6816-F0B1-483A-9FE0-0E6326368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3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6816-F0B1-483A-9FE0-0E63263681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EA62-1F5E-4A68-A57B-552F3391B4C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A701-AE69-41D7-A5DF-1F47B9EF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5922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Автоматизация процесса инвентаризации с помощью штрих-кодирования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ТОО «Аксиома А»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г.Астана, </a:t>
            </a:r>
            <a:r>
              <a:rPr lang="ru-RU" b="1" dirty="0" err="1">
                <a:solidFill>
                  <a:schemeClr val="tx1"/>
                </a:solidFill>
              </a:rPr>
              <a:t>ул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Таха</a:t>
            </a:r>
            <a:r>
              <a:rPr lang="ru-RU" b="1" dirty="0">
                <a:solidFill>
                  <a:schemeClr val="tx1"/>
                </a:solidFill>
              </a:rPr>
              <a:t> Хусейна 9, БЦ "Каспий" офис 308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 тел:8 /7172/ 45 76 45, 57 05 03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4"/>
            <a:ext cx="2952328" cy="1437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2322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ВНИМАНИЕ!!!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2015 год.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ТОО «Аксиома А»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г.Астана, </a:t>
            </a:r>
            <a:r>
              <a:rPr lang="ru-RU" b="1" dirty="0" err="1">
                <a:solidFill>
                  <a:schemeClr val="tx1"/>
                </a:solidFill>
              </a:rPr>
              <a:t>ул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Таха</a:t>
            </a:r>
            <a:r>
              <a:rPr lang="ru-RU" b="1" dirty="0">
                <a:solidFill>
                  <a:schemeClr val="tx1"/>
                </a:solidFill>
              </a:rPr>
              <a:t> Хусейна 9, БЦ "Каспий" офис 308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 тел:8 /7172/ 45 76 45, 57 05 03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4"/>
            <a:ext cx="2952328" cy="1437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такое инвентаризация?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41800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sz="3500" dirty="0"/>
          </a:p>
        </p:txBody>
      </p:sp>
      <p:pic>
        <p:nvPicPr>
          <p:cNvPr id="4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443841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Инвентаризация основных средств и инвентаризационная опись ТМЦ (товарно-материальных ценностей) проводится регулярно, при решении самых разнообразных задач. Так, инвентаризация может быть плановой и внеплановой, выборочной, полной или сплошной.</a:t>
            </a:r>
          </a:p>
          <a:p>
            <a:endParaRPr lang="ru-RU" dirty="0"/>
          </a:p>
          <a:p>
            <a:r>
              <a:rPr lang="ru-RU" dirty="0"/>
              <a:t>На основе программно-аппаратного комплекса "Инвентаризация" мы предлагаем полнофункциональное готовое решение для автоматизации процессов при проведении инвентаризации на любых предприятиях.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523" y="1579430"/>
            <a:ext cx="4010025" cy="408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/>
              <a:t> С нашим решением для автоматизации инвентаризации Вы получите возможность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0783"/>
            <a:ext cx="4929708" cy="44505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   Повысить точность и достоверность учета основных средств; </a:t>
            </a:r>
          </a:p>
          <a:p>
            <a:pPr marL="0" indent="0">
              <a:buNone/>
            </a:pPr>
            <a:r>
              <a:rPr lang="ru-RU" sz="2000" dirty="0"/>
              <a:t>    Повысить уровень контроля сохранности, местонахождения и перемещения каждой учётной единицы;</a:t>
            </a:r>
          </a:p>
          <a:p>
            <a:pPr marL="0" indent="0">
              <a:buNone/>
            </a:pPr>
            <a:r>
              <a:rPr lang="ru-RU" sz="2000" dirty="0"/>
              <a:t>    Уменьшить вероятность краж и злоупотреблений;</a:t>
            </a:r>
          </a:p>
          <a:p>
            <a:pPr marL="0" indent="0">
              <a:buNone/>
            </a:pPr>
            <a:r>
              <a:rPr lang="ru-RU" sz="2000" dirty="0"/>
              <a:t>    Своевременно выявлять естественные потери;</a:t>
            </a:r>
          </a:p>
          <a:p>
            <a:pPr marL="0" indent="0">
              <a:buNone/>
            </a:pPr>
            <a:r>
              <a:rPr lang="ru-RU" sz="2000" dirty="0"/>
              <a:t>    Проводить актуальную техническую модернизацию своих отдельных подразделений.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86848"/>
            <a:ext cx="3744416" cy="41904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8011" y="1412875"/>
            <a:ext cx="7307977" cy="4713288"/>
          </a:xfrm>
          <a:prstGeom prst="rect">
            <a:avLst/>
          </a:prstGeom>
        </p:spPr>
      </p:pic>
      <p:pic>
        <p:nvPicPr>
          <p:cNvPr id="4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68" y="19055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419328" cy="4680519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/>
              <a:t> 1. В информационной базе создается и присваивается ОС идентификационные номера, которые потом отображаются в </a:t>
            </a:r>
            <a:r>
              <a:rPr lang="ru-RU" sz="3500" dirty="0" smtClean="0"/>
              <a:t>штрих-коде</a:t>
            </a:r>
            <a:endParaRPr lang="ru-RU" sz="3500" dirty="0"/>
          </a:p>
          <a:p>
            <a:r>
              <a:rPr lang="ru-RU" sz="3500" dirty="0"/>
              <a:t>2. Распечатывается штрих-код на специальном принтере, который потом клеится непосредственно на поверхность подлежащих учету ОС  </a:t>
            </a:r>
          </a:p>
          <a:p>
            <a:endParaRPr lang="ru-RU" sz="3500" dirty="0"/>
          </a:p>
        </p:txBody>
      </p:sp>
      <p:pic>
        <p:nvPicPr>
          <p:cNvPr id="4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609600" y="1988840"/>
            <a:ext cx="526692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67544" y="4221088"/>
            <a:ext cx="556138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 smtClean="0"/>
          </a:p>
          <a:p>
            <a:endParaRPr lang="ru-RU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2183" y="1740190"/>
            <a:ext cx="2437681" cy="2696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2364" y="4327016"/>
            <a:ext cx="28575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pic>
        <p:nvPicPr>
          <p:cNvPr id="4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1412777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09600" y="1772816"/>
            <a:ext cx="792284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968" y="1484783"/>
            <a:ext cx="4016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3. При проведении ревизий, инвентаризаций с помощью терминала сбора данных происходит считывание  номера, который присваивался в базе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71308"/>
            <a:ext cx="4283968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Перемещение продуктов питания между складами</a:t>
            </a:r>
          </a:p>
        </p:txBody>
      </p:sp>
      <p:pic>
        <p:nvPicPr>
          <p:cNvPr id="4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1412776"/>
            <a:ext cx="8229600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67544" y="3284984"/>
            <a:ext cx="540898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67544" y="4581128"/>
            <a:ext cx="556138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/>
          </a:p>
          <a:p>
            <a:endParaRPr lang="ru-RU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5849"/>
            <a:ext cx="4176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4. Полученные данные вносятся в информационную базу</a:t>
            </a:r>
          </a:p>
          <a:p>
            <a:r>
              <a:rPr lang="ru-RU" sz="2800" dirty="0"/>
              <a:t>при помощи специального оборудования автоматически </a:t>
            </a:r>
          </a:p>
        </p:txBody>
      </p:sp>
      <p:pic>
        <p:nvPicPr>
          <p:cNvPr id="21508" name="Picture 4" descr="http://digex.spb.ru/images/stories/news2/SEUIC-AutoID-A7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264" y="1556792"/>
            <a:ext cx="1304497" cy="2016224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3335629" cy="21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794767" cy="44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068960"/>
            <a:ext cx="648072" cy="4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786383" cy="44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36912"/>
            <a:ext cx="936104" cy="3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292080" y="4149080"/>
            <a:ext cx="2160240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427984" y="1556792"/>
            <a:ext cx="12241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27984" y="2060848"/>
            <a:ext cx="12241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27984" y="2636912"/>
            <a:ext cx="12241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27984" y="3068960"/>
            <a:ext cx="12241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6300192" y="2204864"/>
            <a:ext cx="648072" cy="648072"/>
          </a:xfrm>
          <a:prstGeom prst="arc">
            <a:avLst>
              <a:gd name="adj1" fmla="val 5382408"/>
              <a:gd name="adj2" fmla="val 16236977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6660232" y="2276872"/>
            <a:ext cx="504056" cy="504056"/>
          </a:xfrm>
          <a:prstGeom prst="arc">
            <a:avLst>
              <a:gd name="adj1" fmla="val 5382408"/>
              <a:gd name="adj2" fmla="val 16236977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5868144" y="2060848"/>
            <a:ext cx="864096" cy="864096"/>
          </a:xfrm>
          <a:prstGeom prst="arc">
            <a:avLst>
              <a:gd name="adj1" fmla="val 6089216"/>
              <a:gd name="adj2" fmla="val 1559187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365431">
            <a:off x="6907199" y="3112801"/>
            <a:ext cx="504056" cy="137833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 " pathEditMode="relative" ptsTypes="AA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 " pathEditMode="relative" ptsTypes="AA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 " pathEditMode="relative" ptsTypes="AA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 " pathEditMode="relative" ptsTypes="AA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7" grpId="1" animBg="1"/>
      <p:bldP spid="25" grpId="1" animBg="1"/>
      <p:bldP spid="25" grpId="2" animBg="1"/>
      <p:bldP spid="25" grpId="3" animBg="1"/>
      <p:bldP spid="26" grpId="1" animBg="1"/>
      <p:bldP spid="26" grpId="2" animBg="1"/>
      <p:bldP spid="26" grpId="3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88" y="13199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5300" b="1" dirty="0" smtClean="0"/>
              <a:t>Как это работает?</a:t>
            </a:r>
            <a:r>
              <a:rPr lang="ru-RU" sz="5300" b="1" dirty="0"/>
              <a:t/>
            </a:r>
            <a:br>
              <a:rPr lang="ru-RU" sz="5300" b="1" dirty="0"/>
            </a:br>
            <a:endParaRPr lang="ru-RU" sz="5300" b="1" dirty="0"/>
          </a:p>
        </p:txBody>
      </p:sp>
      <p:pic>
        <p:nvPicPr>
          <p:cNvPr id="4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1412776"/>
            <a:ext cx="843528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67544" y="4293096"/>
            <a:ext cx="55613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9250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5. Происходит процесс сверки полученных данных с информацией в базе в ходе которого можно определить недостачу или излишки основных средств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3335629" cy="21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794767" cy="44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068960"/>
            <a:ext cx="648072" cy="4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786383" cy="44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936104" cy="3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Крест 16"/>
          <p:cNvSpPr/>
          <p:nvPr/>
        </p:nvSpPr>
        <p:spPr>
          <a:xfrm>
            <a:off x="5796136" y="2924944"/>
            <a:ext cx="1080120" cy="1080120"/>
          </a:xfrm>
          <a:prstGeom prst="plus">
            <a:avLst>
              <a:gd name="adj" fmla="val 401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96136" y="3356992"/>
            <a:ext cx="1152128" cy="21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91 -0.01505 0.104 -0.02986 0.12327 0.02129 C 0.14254 0.07245 0.11737 0.25926 0.11615 0.30694 " pathEditMode="relative" ptsTypes="a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91 -0.01505 0.104 -0.02986 0.12327 0.02129 C 0.14254 0.07245 0.11737 0.25926 0.11615 0.30694 " pathEditMode="relative" ptsTypes="aaA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38 -0.00764 0.06893 -0.01528 0.09636 -0.01435 C 0.12379 -0.01343 0.14966 -0.0206 0.16424 0.00486 C 0.17882 0.03032 0.18473 0.07523 0.18386 0.13819 C 0.18299 0.20116 0.16302 0.34259 0.15886 0.38333 " pathEditMode="relative" ptsTypes="aaaaA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C 0.03438 -0.00533 0.06893 -0.01042 0.09636 -0.00973 C 0.12379 -0.00903 0.14966 -0.01366 0.16424 0.00324 C 0.17882 0.02013 0.18472 0.05046 0.18386 0.09259 C 0.18299 0.13472 0.16302 0.22939 0.15886 0.25694 " pathEditMode="relative" rAng="0" ptsTypes="aaaaA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88" y="13199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/>
              <a:t>Преимущества применения штрихкодирования при инвентаризации:</a:t>
            </a:r>
            <a:endParaRPr lang="ru-RU" sz="2700" dirty="0"/>
          </a:p>
        </p:txBody>
      </p:sp>
      <p:pic>
        <p:nvPicPr>
          <p:cNvPr id="4" name="Picture 2" descr="D:\Аксиома\Логотип\Logo AX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47324"/>
            <a:ext cx="1368152" cy="66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165305"/>
            <a:ext cx="31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ТОО «Аксиома А»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тел:8 /7172/ 45 76 45, 57 05 03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1412776"/>
            <a:ext cx="843528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67544" y="4293096"/>
            <a:ext cx="55613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6038"/>
            <a:ext cx="7997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b="1" dirty="0"/>
              <a:t>    сокращение временных издержек на проведение инвентаризации;</a:t>
            </a:r>
          </a:p>
          <a:p>
            <a:r>
              <a:rPr lang="ru-RU" sz="2400" dirty="0"/>
              <a:t>    минимизация трудовых затрат;</a:t>
            </a:r>
          </a:p>
          <a:p>
            <a:r>
              <a:rPr lang="ru-RU" sz="2400" dirty="0"/>
              <a:t>    </a:t>
            </a:r>
            <a:r>
              <a:rPr lang="ru-RU" sz="2400" b="1" dirty="0"/>
              <a:t>уменьшение вероятности несанкционированного исчезновения имущества;</a:t>
            </a:r>
          </a:p>
          <a:p>
            <a:r>
              <a:rPr lang="ru-RU" sz="2400" dirty="0"/>
              <a:t>    избавление от неточностей при приеме или выбытии основных средств;</a:t>
            </a:r>
          </a:p>
          <a:p>
            <a:r>
              <a:rPr lang="ru-RU" sz="2400" dirty="0"/>
              <a:t>    </a:t>
            </a:r>
            <a:r>
              <a:rPr lang="ru-RU" sz="2400" b="1" dirty="0"/>
              <a:t>выявление прямых злоупотреблений материально ответственных лиц;</a:t>
            </a:r>
          </a:p>
          <a:p>
            <a:r>
              <a:rPr lang="ru-RU" sz="2400" dirty="0"/>
              <a:t>    обеспечение контроля за составом, местонахождением и перемещением объектов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326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441</Words>
  <Application>Microsoft Office PowerPoint</Application>
  <PresentationFormat>Экран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Автоматизация процесса инвентаризации с помощью штрих-кодирования</vt:lpstr>
      <vt:lpstr>Что такое инвентаризация?</vt:lpstr>
      <vt:lpstr> С нашим решением для автоматизации инвентаризации Вы получите возможность</vt:lpstr>
      <vt:lpstr>Оборудование:</vt:lpstr>
      <vt:lpstr>Как это работает?</vt:lpstr>
      <vt:lpstr>Как это работает?</vt:lpstr>
      <vt:lpstr>Перемещение продуктов питания между складами</vt:lpstr>
      <vt:lpstr>  Как это работает? </vt:lpstr>
      <vt:lpstr>Преимущества применения штрихкодирования при инвентаризации:</vt:lpstr>
      <vt:lpstr>СПАСИБО ЗА ВНИМАНИЕ!!!  2015 год.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RFID решение для учета прохождения контрольных точек транспорта</dc:title>
  <dc:creator>user</dc:creator>
  <cp:lastModifiedBy>aser</cp:lastModifiedBy>
  <cp:revision>126</cp:revision>
  <dcterms:created xsi:type="dcterms:W3CDTF">2015-07-25T05:50:35Z</dcterms:created>
  <dcterms:modified xsi:type="dcterms:W3CDTF">2018-05-11T11:12:32Z</dcterms:modified>
</cp:coreProperties>
</file>